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handoutMasterIdLst>
    <p:handoutMasterId r:id="rId14"/>
  </p:handoutMasterIdLst>
  <p:sldIdLst>
    <p:sldId id="265" r:id="rId2"/>
    <p:sldId id="268" r:id="rId3"/>
    <p:sldId id="257" r:id="rId4"/>
    <p:sldId id="256" r:id="rId5"/>
    <p:sldId id="266" r:id="rId6"/>
    <p:sldId id="258" r:id="rId7"/>
    <p:sldId id="267" r:id="rId8"/>
    <p:sldId id="269" r:id="rId9"/>
    <p:sldId id="261" r:id="rId10"/>
    <p:sldId id="260" r:id="rId11"/>
    <p:sldId id="262" r:id="rId12"/>
    <p:sldId id="270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950F6-CF5D-4E0C-87D0-87B31826AF95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91A77-A08C-4BD2-B54D-54D2E1DE9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68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D7AEA43-7308-0140-8055-71098777EB7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ED2A207-4E5D-FA43-8252-111E56511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8QKRScx328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wzNukc9c7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Digital leaders</a:t>
            </a:r>
            <a:b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Multimedia presentation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Challenge 2</a:t>
            </a:r>
            <a:endParaRPr lang="en-US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969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What can you do to stay safe?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383458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Do not engage/ or make contact with people you do not know.</a:t>
            </a:r>
          </a:p>
          <a:p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Never arrange to meet someone you don’t know.</a:t>
            </a:r>
          </a:p>
          <a:p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Look  at your privacy settings on computer  and do not give out information about yourself.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https://youtu.be/8QKRScx328Q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596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And remember… there are lots of other ways to have fun!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8" descr="j023206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80" b="19580"/>
          <a:stretch>
            <a:fillRect/>
          </a:stretch>
        </p:blipFill>
        <p:spPr bwMode="auto">
          <a:xfrm>
            <a:off x="947034" y="3594970"/>
            <a:ext cx="2792633" cy="154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306" y="3588570"/>
            <a:ext cx="2356895" cy="155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090" y="1678488"/>
            <a:ext cx="2018585" cy="151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4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2335164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2">
                    <a:satMod val="200000"/>
                  </a:schemeClr>
                </a:solidFill>
              </a:rPr>
              <a:t>What is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270058"/>
            <a:ext cx="7583487" cy="4785696"/>
          </a:xfrm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021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068862"/>
            <a:ext cx="7583487" cy="46673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1"/>
                </a:solidFill>
                <a:latin typeface="Comic Sans MS"/>
                <a:cs typeface="Comic Sans MS"/>
              </a:rPr>
              <a:t>Bullying is </a:t>
            </a:r>
            <a:r>
              <a:rPr lang="en-GB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intentional,</a:t>
            </a:r>
            <a:r>
              <a:rPr lang="en-GB" dirty="0" smtClean="0">
                <a:solidFill>
                  <a:schemeClr val="tx1"/>
                </a:solidFill>
                <a:latin typeface="Comic Sans MS"/>
                <a:cs typeface="Comic Sans MS"/>
              </a:rPr>
              <a:t> not an accident, where a bully hurts someone on purpose.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GB" dirty="0" smtClean="0">
                <a:solidFill>
                  <a:schemeClr val="tx1"/>
                </a:solidFill>
                <a:latin typeface="Comic Sans MS"/>
                <a:cs typeface="Comic Sans MS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1"/>
                </a:solidFill>
                <a:latin typeface="Comic Sans MS"/>
                <a:cs typeface="Comic Sans MS"/>
              </a:rPr>
              <a:t>Bullying is </a:t>
            </a:r>
            <a:r>
              <a:rPr lang="en-GB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repetitive</a:t>
            </a:r>
            <a:r>
              <a:rPr lang="en-GB" dirty="0" smtClean="0">
                <a:solidFill>
                  <a:schemeClr val="tx1"/>
                </a:solidFill>
                <a:latin typeface="Comic Sans MS"/>
                <a:cs typeface="Comic Sans MS"/>
              </a:rPr>
              <a:t>. This means that the bully hurts someone over and over again; it isn’t an incident that happens only once.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GB" dirty="0" smtClean="0">
                <a:solidFill>
                  <a:schemeClr val="tx1"/>
                </a:solidFill>
                <a:latin typeface="Comic Sans MS"/>
                <a:cs typeface="Comic Sans MS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tx1"/>
                </a:solidFill>
                <a:latin typeface="Comic Sans MS"/>
                <a:cs typeface="Comic Sans MS"/>
              </a:rPr>
              <a:t>In general, bullying is where one person acts like they have more power than another, and does whatever they can to </a:t>
            </a:r>
            <a:r>
              <a:rPr lang="en-GB" u="sng" dirty="0" smtClean="0">
                <a:solidFill>
                  <a:schemeClr val="tx1"/>
                </a:solidFill>
                <a:latin typeface="Comic Sans MS"/>
                <a:cs typeface="Comic Sans MS"/>
              </a:rPr>
              <a:t>hurt</a:t>
            </a:r>
            <a:r>
              <a:rPr lang="en-GB" dirty="0" smtClean="0">
                <a:solidFill>
                  <a:schemeClr val="tx1"/>
                </a:solidFill>
                <a:latin typeface="Comic Sans MS"/>
                <a:cs typeface="Comic Sans MS"/>
              </a:rPr>
              <a:t> that person</a:t>
            </a:r>
          </a:p>
          <a:p>
            <a:pPr>
              <a:lnSpc>
                <a:spcPct val="90000"/>
              </a:lnSpc>
            </a:pPr>
            <a:endParaRPr lang="en-GB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401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CYBER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- BULLYING</a:t>
            </a:r>
            <a:b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</a:b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77944"/>
            <a:ext cx="7583487" cy="141286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/>
            </a:r>
            <a:b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</a:br>
            <a:r>
              <a:rPr lang="en-US" sz="31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What do you do on the computer/IPAD/phones/gaming stations?</a:t>
            </a:r>
            <a:endParaRPr lang="en-US" sz="3100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Play games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Watch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tv</a:t>
            </a: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Listen to music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Find pictures on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google</a:t>
            </a: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Talk to friends/family</a:t>
            </a: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Do homework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9574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What is cyber bullying?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32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Cyberbullying</a:t>
            </a:r>
            <a:r>
              <a:rPr lang="en-US" sz="3200" dirty="0" smtClean="0">
                <a:solidFill>
                  <a:srgbClr val="000000"/>
                </a:solidFill>
                <a:latin typeface="Comic Sans MS"/>
                <a:cs typeface="Comic Sans MS"/>
              </a:rPr>
              <a:t> is using the internet, email, online games or any digital technology to threaten, tease, upset or humiliate someone else.</a:t>
            </a:r>
            <a:endParaRPr lang="en-US" sz="32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017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Cyber bullying is…..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GB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 A bully using the computer</a:t>
            </a:r>
          </a:p>
          <a:p>
            <a:pPr>
              <a:lnSpc>
                <a:spcPts val="2400"/>
              </a:lnSpc>
            </a:pPr>
            <a:r>
              <a:rPr lang="en-GB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Hurting someone’s feelings using the computer</a:t>
            </a:r>
          </a:p>
          <a:p>
            <a:pPr>
              <a:lnSpc>
                <a:spcPts val="2400"/>
              </a:lnSpc>
            </a:pPr>
            <a:r>
              <a:rPr lang="en-GB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Someone saying nasty things on the computer</a:t>
            </a:r>
          </a:p>
          <a:p>
            <a:pPr>
              <a:lnSpc>
                <a:spcPts val="2400"/>
              </a:lnSpc>
            </a:pPr>
            <a:r>
              <a:rPr lang="en-GB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Sending threatening emails or intimidating someone</a:t>
            </a:r>
          </a:p>
          <a:p>
            <a:pPr marL="0" indent="0">
              <a:buNone/>
            </a:pPr>
            <a:endParaRPr lang="en-US" sz="1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3799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Cyber bullying is…..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400"/>
              </a:lnSpc>
            </a:pPr>
            <a:r>
              <a:rPr lang="en-GB" sz="2800" dirty="0">
                <a:solidFill>
                  <a:srgbClr val="000000"/>
                </a:solidFill>
                <a:latin typeface="Comic Sans MS"/>
                <a:cs typeface="Comic Sans MS"/>
              </a:rPr>
              <a:t>Posting hurtful comments on someone's profile, faking profiles </a:t>
            </a:r>
          </a:p>
          <a:p>
            <a:pPr>
              <a:lnSpc>
                <a:spcPts val="2400"/>
              </a:lnSpc>
            </a:pPr>
            <a:r>
              <a:rPr lang="en-GB" sz="2800" dirty="0">
                <a:solidFill>
                  <a:srgbClr val="000000"/>
                </a:solidFill>
                <a:latin typeface="Comic Sans MS"/>
                <a:cs typeface="Comic Sans MS"/>
              </a:rPr>
              <a:t>Saying nasty things in chat and instant messaging</a:t>
            </a:r>
          </a:p>
          <a:p>
            <a:pPr>
              <a:lnSpc>
                <a:spcPts val="2400"/>
              </a:lnSpc>
            </a:pPr>
            <a:r>
              <a:rPr lang="en-GB" sz="2800" dirty="0">
                <a:solidFill>
                  <a:srgbClr val="000000"/>
                </a:solidFill>
                <a:latin typeface="Comic Sans MS"/>
                <a:cs typeface="Comic Sans MS"/>
              </a:rPr>
              <a:t>When playing games ganging up on another player or excluding them</a:t>
            </a:r>
          </a:p>
          <a:p>
            <a:pPr>
              <a:lnSpc>
                <a:spcPts val="2400"/>
              </a:lnSpc>
            </a:pPr>
            <a:r>
              <a:rPr lang="en-GB" sz="2800" dirty="0">
                <a:solidFill>
                  <a:srgbClr val="000000"/>
                </a:solidFill>
                <a:latin typeface="Comic Sans MS"/>
                <a:cs typeface="Comic Sans MS"/>
              </a:rPr>
              <a:t>Making prank calls, nasty texts and photo messages</a:t>
            </a:r>
          </a:p>
          <a:p>
            <a:r>
              <a:rPr lang="en-US" dirty="0">
                <a:hlinkClick r:id="rId2"/>
              </a:rPr>
              <a:t>https://youtu.be/ZwzNukc9c7E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6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What could you do?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Tell an adult ( parents/teacher, friend)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Report to social networking site.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NEVER </a:t>
            </a:r>
            <a:r>
              <a:rPr lang="en-GB" u="sng" dirty="0" smtClean="0">
                <a:solidFill>
                  <a:srgbClr val="000000"/>
                </a:solidFill>
                <a:latin typeface="Comic Sans MS"/>
                <a:cs typeface="Comic Sans MS"/>
              </a:rPr>
              <a:t>respond</a:t>
            </a:r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 or </a:t>
            </a:r>
            <a:r>
              <a:rPr lang="en-GB" u="sng" dirty="0" smtClean="0">
                <a:solidFill>
                  <a:srgbClr val="000000"/>
                </a:solidFill>
                <a:latin typeface="Comic Sans MS"/>
                <a:cs typeface="Comic Sans MS"/>
              </a:rPr>
              <a:t>retaliate</a:t>
            </a:r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!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Try to ignore it.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Save any information and print, so that someone can help you.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Remember, the best thing to do if you feel like you are being bullied is to talk to someone. 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latin typeface="Comic Sans MS"/>
                <a:cs typeface="Comic Sans MS"/>
              </a:rPr>
              <a:t> Even if you don’t think it’s bullying, if you tell someone, they can help you feel better.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6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279</TotalTime>
  <Words>271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Revolution</vt:lpstr>
      <vt:lpstr>Digital leaders Multimedia presentation</vt:lpstr>
      <vt:lpstr>What is Bullying?</vt:lpstr>
      <vt:lpstr>PowerPoint Presentation</vt:lpstr>
      <vt:lpstr>CYBER- BULLYING </vt:lpstr>
      <vt:lpstr> What do you do on the computer/IPAD/phones/gaming stations?</vt:lpstr>
      <vt:lpstr>What is cyber bullying?</vt:lpstr>
      <vt:lpstr>Cyber bullying is…..</vt:lpstr>
      <vt:lpstr>Cyber bullying is…..</vt:lpstr>
      <vt:lpstr>What could you do?</vt:lpstr>
      <vt:lpstr>What can you do to stay safe?</vt:lpstr>
      <vt:lpstr>And remember… there are lots of other ways to have fun!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CYBER- BULLYING</dc:title>
  <dc:creator>Michael Hindley</dc:creator>
  <cp:lastModifiedBy>Jacinta Hindley</cp:lastModifiedBy>
  <cp:revision>15</cp:revision>
  <cp:lastPrinted>2018-11-12T12:32:11Z</cp:lastPrinted>
  <dcterms:created xsi:type="dcterms:W3CDTF">2018-10-29T13:16:42Z</dcterms:created>
  <dcterms:modified xsi:type="dcterms:W3CDTF">2018-11-19T08:13:07Z</dcterms:modified>
</cp:coreProperties>
</file>